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7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5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0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3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25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2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0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0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0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6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C8218-A538-5A42-9FBD-C2E71FC40E2F}" type="datetimeFigureOut">
              <a:rPr lang="en-US" smtClean="0"/>
              <a:t>24/07/15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42D2D-D196-8749-A48D-D19ECE8D1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3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ing's Cross road system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5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King's Cross Community Projects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Talbot</dc:creator>
  <cp:lastModifiedBy>Sophie Talbot</cp:lastModifiedBy>
  <cp:revision>1</cp:revision>
  <dcterms:created xsi:type="dcterms:W3CDTF">2015-07-24T12:34:50Z</dcterms:created>
  <dcterms:modified xsi:type="dcterms:W3CDTF">2015-07-24T12:40:51Z</dcterms:modified>
</cp:coreProperties>
</file>